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6"/>
  </p:notesMasterIdLst>
  <p:handoutMasterIdLst>
    <p:handoutMasterId r:id="rId17"/>
  </p:handoutMasterIdLst>
  <p:sldIdLst>
    <p:sldId id="349" r:id="rId2"/>
    <p:sldId id="345" r:id="rId3"/>
    <p:sldId id="359" r:id="rId4"/>
    <p:sldId id="344" r:id="rId5"/>
    <p:sldId id="354" r:id="rId6"/>
    <p:sldId id="352" r:id="rId7"/>
    <p:sldId id="351" r:id="rId8"/>
    <p:sldId id="357" r:id="rId9"/>
    <p:sldId id="360" r:id="rId10"/>
    <p:sldId id="358" r:id="rId11"/>
    <p:sldId id="355" r:id="rId12"/>
    <p:sldId id="343" r:id="rId13"/>
    <p:sldId id="348" r:id="rId14"/>
    <p:sldId id="342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AFFF5B2-AA2C-467C-8C33-389F182E20C0}" type="datetimeFigureOut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BBB062-64AD-4A85-9BFD-0510CEC8F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FDB543-0DFE-4797-A6FC-15D11CB03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699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62FAE8-506E-4853-8B7C-9EAD77B11F82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1376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542029-8310-4AF3-BD05-9058760E46E0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878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368271-8D7F-44D7-9C73-C67C0B97B7EB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4252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000633-CE6E-493E-978D-F07A908C0561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6485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336348-6D4B-4FA7-B85E-12A18203B808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0167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083D1C-824D-4AC2-A539-5C3D32937BE6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018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239134-DEA5-4FEB-B77F-F8BA193C5F6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823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A488BD-8132-448A-8313-E3206457419F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878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3C1DD4-3B7D-4EC1-9959-C5B69AA12CCB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537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5BF82A-5E77-41D7-8CAF-B37AE911637A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Most common meat geese</a:t>
            </a:r>
          </a:p>
        </p:txBody>
      </p:sp>
    </p:spTree>
    <p:extLst>
      <p:ext uri="{BB962C8B-B14F-4D97-AF65-F5344CB8AC3E}">
        <p14:creationId xmlns:p14="http://schemas.microsoft.com/office/powerpoint/2010/main" val="413282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615623-B399-461C-96C2-7B7654DA30B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484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E3BF6E-3A7A-45DB-A86F-22E631E1C779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328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671DB8-FF1D-4C7E-B118-EA1F7AEB6455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181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229FFA-9481-4C90-8BE9-E47F619E236F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049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972C80A8-6DEC-47AF-A70A-67DC861C3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5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3FF1-8DD9-47A1-9464-D659263252B0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BFF4-CA4C-4505-AE2A-1F3775B6C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12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CA35-2EFC-450D-9D27-073A61F9F1B6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C851-DEE5-49DA-BA04-9F4F9F4B9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1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D0C6-CB8A-4016-ACB8-4DC27F4DBBDD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BAE6-50FF-4CA1-A946-7B177742F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66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F5CC9DC-5D73-43C6-B4F6-4906956B587D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12B61D03-18B9-4A58-85E2-77D846A89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88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7247E-DF47-4A30-A49E-1D73A7DB0F9D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0372-8999-4309-853B-158499430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85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09513-C660-46B2-A8B6-9A81B8C047EF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EDF0E-27B4-4EDE-B3D7-A59AB5250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39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80174EB-A9B1-4686-A633-9C48CEC88860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238A-F7F3-4A3D-91B9-26BA5216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1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B0F1-034F-48C4-B98F-F13D4476ED19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1F49-3747-4AD0-BCEA-31F50D9CA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24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2B96-8345-4E4E-8DE9-AEDEFB24B9E5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54C6-077A-4FB7-BB41-9ED0F789F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4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F69E-BA83-4D71-9B55-BF3DB8955CB5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14D9-0BAA-4657-8FDB-253EB8779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21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3" name="Oval 8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295400"/>
            <a:ext cx="77724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CF1E5C2-8CA0-463B-A4A6-96BC39120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227 - Bronze</a:t>
            </a:r>
            <a:endParaRPr lang="en-US" dirty="0"/>
          </a:p>
        </p:txBody>
      </p:sp>
      <p:pic>
        <p:nvPicPr>
          <p:cNvPr id="26627" name="Picture 4" descr="http://www.hoovershatchery.com/html/bronz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34016"/>
            <a:ext cx="4572000" cy="54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236 - Quail</a:t>
            </a:r>
            <a:endParaRPr lang="en-US" dirty="0"/>
          </a:p>
        </p:txBody>
      </p:sp>
      <p:pic>
        <p:nvPicPr>
          <p:cNvPr id="38915" name="Picture 4" descr="http://dwellingintheword.files.wordpress.com/2009/04/15-bentz-qu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1113"/>
            <a:ext cx="75977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237 - Toulouse </a:t>
            </a:r>
            <a:r>
              <a:rPr lang="en-US" dirty="0" smtClean="0"/>
              <a:t>Geese</a:t>
            </a:r>
            <a:endParaRPr lang="en-US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4820" name="Picture 6" descr="http://metzerfarms.com/tl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36" y="1219200"/>
            <a:ext cx="3632163" cy="544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8" descr="http://www.welphatchery.com/04-images/bantams_cornish_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238 - White </a:t>
            </a:r>
            <a:r>
              <a:rPr lang="en-US" dirty="0" smtClean="0"/>
              <a:t>Cornish Chicken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4632"/>
            <a:ext cx="8077200" cy="8107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239 - White Holland</a:t>
            </a:r>
            <a:endParaRPr lang="en-US" dirty="0"/>
          </a:p>
        </p:txBody>
      </p:sp>
      <p:pic>
        <p:nvPicPr>
          <p:cNvPr id="24579" name="Picture 4" descr="http://www.porterturkeys.com/IMG_0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257800" cy="520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240 - White </a:t>
            </a:r>
            <a:r>
              <a:rPr lang="en-US" dirty="0" smtClean="0"/>
              <a:t>Leghorn</a:t>
            </a:r>
            <a:endParaRPr lang="en-US" dirty="0"/>
          </a:p>
        </p:txBody>
      </p:sp>
      <p:pic>
        <p:nvPicPr>
          <p:cNvPr id="25603" name="Picture 4" descr="http://www.cacklehatchery.com/white_leghorn_h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"/>
          <a:stretch>
            <a:fillRect/>
          </a:stretch>
        </p:blipFill>
        <p:spPr bwMode="auto">
          <a:xfrm>
            <a:off x="1943100" y="1339850"/>
            <a:ext cx="54483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ttp://www.welphatchery.com/04-images/standard_cornish_bu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228 - Buff </a:t>
            </a:r>
            <a:r>
              <a:rPr lang="en-US" dirty="0" smtClean="0"/>
              <a:t>Cornish Chicken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229 </a:t>
            </a:r>
            <a:r>
              <a:rPr lang="en-US" dirty="0" smtClean="0"/>
              <a:t>- </a:t>
            </a:r>
            <a:r>
              <a:rPr lang="en-US" dirty="0" err="1" smtClean="0"/>
              <a:t>Chukar</a:t>
            </a:r>
            <a:r>
              <a:rPr lang="en-US" dirty="0" smtClean="0"/>
              <a:t> </a:t>
            </a:r>
            <a:r>
              <a:rPr lang="en-US" dirty="0" smtClean="0"/>
              <a:t>Partridge</a:t>
            </a:r>
            <a:endParaRPr lang="en-US" dirty="0"/>
          </a:p>
        </p:txBody>
      </p:sp>
      <p:pic>
        <p:nvPicPr>
          <p:cNvPr id="40963" name="Picture 4" descr="http://www.mtbulliongamebirds.com/birds/chuckarpart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2578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ttp://www.welphatchery.com/04-images/bantams_cornish_d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6239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230 - Dark </a:t>
            </a:r>
            <a:r>
              <a:rPr lang="en-US" dirty="0" smtClean="0"/>
              <a:t>Cornish Chicken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231 - </a:t>
            </a:r>
            <a:r>
              <a:rPr lang="en-US" dirty="0" err="1" smtClean="0"/>
              <a:t>Embden</a:t>
            </a:r>
            <a:r>
              <a:rPr lang="en-US" dirty="0" smtClean="0"/>
              <a:t> </a:t>
            </a:r>
            <a:r>
              <a:rPr lang="en-US" dirty="0" smtClean="0"/>
              <a:t>Geese</a:t>
            </a:r>
            <a:endParaRPr 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263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2" name="Picture 6" descr="http://metzerfarms.com/emb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95400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232 - Khaki </a:t>
            </a:r>
            <a:r>
              <a:rPr lang="en-US" dirty="0" smtClean="0"/>
              <a:t>Campbell</a:t>
            </a:r>
            <a:endParaRPr lang="en-US" dirty="0"/>
          </a:p>
        </p:txBody>
      </p:sp>
      <p:pic>
        <p:nvPicPr>
          <p:cNvPr id="30723" name="Picture 4" descr="http://www.berigorafarm.com.au/Khaki%20Campbell%20duck%20and%20drakes%20forag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295400"/>
            <a:ext cx="81597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233 - Pekin </a:t>
            </a:r>
            <a:r>
              <a:rPr lang="en-US" dirty="0" smtClean="0"/>
              <a:t>Duck</a:t>
            </a:r>
            <a:endParaRPr lang="en-US" dirty="0"/>
          </a:p>
        </p:txBody>
      </p:sp>
      <p:pic>
        <p:nvPicPr>
          <p:cNvPr id="28675" name="Picture 4" descr="http://www.zonianlady.com/pekin/3pek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295400"/>
            <a:ext cx="674846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234 - Pheasants</a:t>
            </a:r>
            <a:endParaRPr lang="en-US" dirty="0"/>
          </a:p>
        </p:txBody>
      </p:sp>
      <p:pic>
        <p:nvPicPr>
          <p:cNvPr id="36867" name="Picture 1028" descr="http://www.firebirdwingshooting.com/images/ringed_necked_pheasant_p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274763"/>
            <a:ext cx="7219950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235 - Pigeons</a:t>
            </a:r>
            <a:endParaRPr lang="en-US" dirty="0"/>
          </a:p>
        </p:txBody>
      </p:sp>
      <p:pic>
        <p:nvPicPr>
          <p:cNvPr id="43011" name="Picture 4" descr="http://naturecalendar.files.wordpress.com/2008/07/pige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79138"/>
            <a:ext cx="4648200" cy="55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1109</TotalTime>
  <Words>73</Words>
  <Application>Microsoft Office PowerPoint</Application>
  <PresentationFormat>On-screen Show (4:3)</PresentationFormat>
  <Paragraphs>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Narrow</vt:lpstr>
      <vt:lpstr>Rockwell</vt:lpstr>
      <vt:lpstr>Rockwell Condensed</vt:lpstr>
      <vt:lpstr>Times New Roman</vt:lpstr>
      <vt:lpstr>Wingdings</vt:lpstr>
      <vt:lpstr>Wood Type</vt:lpstr>
      <vt:lpstr>227 - Bronze</vt:lpstr>
      <vt:lpstr>228 - Buff Cornish Chicken</vt:lpstr>
      <vt:lpstr>229 - Chukar Partridge</vt:lpstr>
      <vt:lpstr>230 - Dark Cornish Chicken</vt:lpstr>
      <vt:lpstr>231 - Embden Geese</vt:lpstr>
      <vt:lpstr>232 - Khaki Campbell</vt:lpstr>
      <vt:lpstr>233 - Pekin Duck</vt:lpstr>
      <vt:lpstr>234 - Pheasants</vt:lpstr>
      <vt:lpstr>235 - Pigeons</vt:lpstr>
      <vt:lpstr>236 - Quail</vt:lpstr>
      <vt:lpstr>237 - Toulouse Geese</vt:lpstr>
      <vt:lpstr>238 - White Cornish Chicken</vt:lpstr>
      <vt:lpstr>239 - White Holland</vt:lpstr>
      <vt:lpstr>240 - White Leghorn</vt:lpstr>
    </vt:vector>
  </TitlesOfParts>
  <Company>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 Care</dc:title>
  <dc:creator>Unionville-Sebewaing Area Schools</dc:creator>
  <cp:lastModifiedBy>Vicki Yackle</cp:lastModifiedBy>
  <cp:revision>44</cp:revision>
  <cp:lastPrinted>2017-03-14T14:04:55Z</cp:lastPrinted>
  <dcterms:created xsi:type="dcterms:W3CDTF">2009-12-16T13:34:49Z</dcterms:created>
  <dcterms:modified xsi:type="dcterms:W3CDTF">2017-11-13T03:05:00Z</dcterms:modified>
</cp:coreProperties>
</file>